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74" r:id="rId3"/>
    <p:sldId id="298" r:id="rId4"/>
    <p:sldId id="256" r:id="rId5"/>
    <p:sldId id="291" r:id="rId6"/>
    <p:sldId id="257" r:id="rId7"/>
    <p:sldId id="295" r:id="rId8"/>
    <p:sldId id="292" r:id="rId9"/>
    <p:sldId id="258" r:id="rId10"/>
    <p:sldId id="259" r:id="rId11"/>
    <p:sldId id="260" r:id="rId12"/>
    <p:sldId id="293" r:id="rId13"/>
    <p:sldId id="294" r:id="rId14"/>
    <p:sldId id="261" r:id="rId15"/>
    <p:sldId id="262" r:id="rId16"/>
    <p:sldId id="263" r:id="rId17"/>
    <p:sldId id="296" r:id="rId18"/>
    <p:sldId id="264" r:id="rId19"/>
    <p:sldId id="265" r:id="rId20"/>
    <p:sldId id="267" r:id="rId21"/>
    <p:sldId id="269" r:id="rId22"/>
    <p:sldId id="266" r:id="rId23"/>
    <p:sldId id="268" r:id="rId24"/>
    <p:sldId id="270" r:id="rId25"/>
    <p:sldId id="271" r:id="rId26"/>
    <p:sldId id="272" r:id="rId27"/>
    <p:sldId id="273" r:id="rId28"/>
    <p:sldId id="275" r:id="rId29"/>
    <p:sldId id="276" r:id="rId30"/>
    <p:sldId id="283" r:id="rId31"/>
    <p:sldId id="277" r:id="rId32"/>
    <p:sldId id="279" r:id="rId33"/>
    <p:sldId id="280" r:id="rId34"/>
    <p:sldId id="278" r:id="rId35"/>
    <p:sldId id="281" r:id="rId36"/>
    <p:sldId id="284" r:id="rId37"/>
    <p:sldId id="282" r:id="rId38"/>
    <p:sldId id="299" r:id="rId39"/>
    <p:sldId id="301" r:id="rId40"/>
    <p:sldId id="302" r:id="rId41"/>
    <p:sldId id="303" r:id="rId42"/>
    <p:sldId id="305" r:id="rId43"/>
    <p:sldId id="30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3A783-B38D-448D-97AE-586A188F58CD}" v="228" dt="2020-04-06T20:19:53.09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Prud'hon" userId="196f0b5afced95ca" providerId="LiveId" clId="{86D3A783-B38D-448D-97AE-586A188F58CD}"/>
    <pc:docChg chg="undo redo custSel addSld delSld modSld sldOrd">
      <pc:chgData name="Laurent Prud'hon" userId="196f0b5afced95ca" providerId="LiveId" clId="{86D3A783-B38D-448D-97AE-586A188F58CD}" dt="2020-04-06T20:19:57.694" v="1809" actId="14100"/>
      <pc:docMkLst>
        <pc:docMk/>
      </pc:docMkLst>
      <pc:sldChg chg="addSp delSp modSp add">
        <pc:chgData name="Laurent Prud'hon" userId="196f0b5afced95ca" providerId="LiveId" clId="{86D3A783-B38D-448D-97AE-586A188F58CD}" dt="2020-04-05T07:56:18.734" v="204" actId="403"/>
        <pc:sldMkLst>
          <pc:docMk/>
          <pc:sldMk cId="1728425600" sldId="256"/>
        </pc:sldMkLst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2" creationId="{28475A7D-660F-4CB9-B760-333DD8AB0557}"/>
          </ac:spMkLst>
        </pc:spChg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3" creationId="{1CE9F30F-6B82-40FA-BE29-91CF0BA4AABE}"/>
          </ac:spMkLst>
        </pc:spChg>
        <pc:spChg chg="add mod">
          <ac:chgData name="Laurent Prud'hon" userId="196f0b5afced95ca" providerId="LiveId" clId="{86D3A783-B38D-448D-97AE-586A188F58CD}" dt="2020-04-05T07:56:18.734" v="204" actId="403"/>
          <ac:spMkLst>
            <pc:docMk/>
            <pc:sldMk cId="1728425600" sldId="256"/>
            <ac:spMk id="7" creationId="{990B2433-989A-4455-84AA-198ED7DF4B85}"/>
          </ac:spMkLst>
        </pc:spChg>
        <pc:picChg chg="add mod">
          <ac:chgData name="Laurent Prud'hon" userId="196f0b5afced95ca" providerId="LiveId" clId="{86D3A783-B38D-448D-97AE-586A188F58CD}" dt="2020-04-05T07:56:03.495" v="201" actId="14100"/>
          <ac:picMkLst>
            <pc:docMk/>
            <pc:sldMk cId="1728425600" sldId="256"/>
            <ac:picMk id="3" creationId="{59A06B98-8899-498E-BC7F-D1FD815D7744}"/>
          </ac:picMkLst>
        </pc:picChg>
        <pc:picChg chg="add">
          <ac:chgData name="Laurent Prud'hon" userId="196f0b5afced95ca" providerId="LiveId" clId="{86D3A783-B38D-448D-97AE-586A188F58CD}" dt="2020-04-04T10:11:14.912" v="19"/>
          <ac:picMkLst>
            <pc:docMk/>
            <pc:sldMk cId="1728425600" sldId="256"/>
            <ac:picMk id="4" creationId="{3ECCF0EB-868F-4450-98A7-46868CE57024}"/>
          </ac:picMkLst>
        </pc:picChg>
        <pc:picChg chg="add del">
          <ac:chgData name="Laurent Prud'hon" userId="196f0b5afced95ca" providerId="LiveId" clId="{86D3A783-B38D-448D-97AE-586A188F58CD}" dt="2020-04-04T10:29:23.284" v="87"/>
          <ac:picMkLst>
            <pc:docMk/>
            <pc:sldMk cId="1728425600" sldId="256"/>
            <ac:picMk id="5" creationId="{53EAD5F1-2CC7-48C4-B191-8F43B6089779}"/>
          </ac:picMkLst>
        </pc:picChg>
        <pc:picChg chg="add mod">
          <ac:chgData name="Laurent Prud'hon" userId="196f0b5afced95ca" providerId="LiveId" clId="{86D3A783-B38D-448D-97AE-586A188F58CD}" dt="2020-04-05T07:52:20.084" v="182" actId="1076"/>
          <ac:picMkLst>
            <pc:docMk/>
            <pc:sldMk cId="1728425600" sldId="256"/>
            <ac:picMk id="6" creationId="{7F888342-9DDB-442D-B861-89965F236F15}"/>
          </ac:picMkLst>
        </pc:picChg>
      </pc:sldChg>
      <pc:sldChg chg="addSp add ord">
        <pc:chgData name="Laurent Prud'hon" userId="196f0b5afced95ca" providerId="LiveId" clId="{86D3A783-B38D-448D-97AE-586A188F58CD}" dt="2020-04-05T08:20:47.091" v="679"/>
        <pc:sldMkLst>
          <pc:docMk/>
          <pc:sldMk cId="2423278704" sldId="257"/>
        </pc:sldMkLst>
        <pc:picChg chg="add">
          <ac:chgData name="Laurent Prud'hon" userId="196f0b5afced95ca" providerId="LiveId" clId="{86D3A783-B38D-448D-97AE-586A188F58CD}" dt="2020-04-04T10:12:19.771" v="20"/>
          <ac:picMkLst>
            <pc:docMk/>
            <pc:sldMk cId="2423278704" sldId="257"/>
            <ac:picMk id="2" creationId="{F8D3BF33-A8C4-4D01-82AA-4779CF1A8721}"/>
          </ac:picMkLst>
        </pc:picChg>
      </pc:sldChg>
      <pc:sldChg chg="addSp add">
        <pc:chgData name="Laurent Prud'hon" userId="196f0b5afced95ca" providerId="LiveId" clId="{86D3A783-B38D-448D-97AE-586A188F58CD}" dt="2020-04-04T10:13:15.441" v="21"/>
        <pc:sldMkLst>
          <pc:docMk/>
          <pc:sldMk cId="3162146371" sldId="258"/>
        </pc:sldMkLst>
        <pc:picChg chg="add">
          <ac:chgData name="Laurent Prud'hon" userId="196f0b5afced95ca" providerId="LiveId" clId="{86D3A783-B38D-448D-97AE-586A188F58CD}" dt="2020-04-04T10:13:15.441" v="21"/>
          <ac:picMkLst>
            <pc:docMk/>
            <pc:sldMk cId="3162146371" sldId="258"/>
            <ac:picMk id="2" creationId="{BDF8C3BD-405C-42B8-8501-8CFE81EC42B5}"/>
          </ac:picMkLst>
        </pc:picChg>
      </pc:sldChg>
      <pc:sldChg chg="addSp add">
        <pc:chgData name="Laurent Prud'hon" userId="196f0b5afced95ca" providerId="LiveId" clId="{86D3A783-B38D-448D-97AE-586A188F58CD}" dt="2020-04-04T10:13:44.978" v="22"/>
        <pc:sldMkLst>
          <pc:docMk/>
          <pc:sldMk cId="2994140618" sldId="259"/>
        </pc:sldMkLst>
        <pc:picChg chg="add">
          <ac:chgData name="Laurent Prud'hon" userId="196f0b5afced95ca" providerId="LiveId" clId="{86D3A783-B38D-448D-97AE-586A188F58CD}" dt="2020-04-04T10:13:44.978" v="22"/>
          <ac:picMkLst>
            <pc:docMk/>
            <pc:sldMk cId="2994140618" sldId="259"/>
            <ac:picMk id="2" creationId="{0557BF95-54F1-479D-B02A-CB108BB2850F}"/>
          </ac:picMkLst>
        </pc:picChg>
      </pc:sldChg>
      <pc:sldChg chg="addSp delSp add">
        <pc:chgData name="Laurent Prud'hon" userId="196f0b5afced95ca" providerId="LiveId" clId="{86D3A783-B38D-448D-97AE-586A188F58CD}" dt="2020-04-04T10:31:28.481" v="95"/>
        <pc:sldMkLst>
          <pc:docMk/>
          <pc:sldMk cId="406844741" sldId="260"/>
        </pc:sldMkLst>
        <pc:picChg chg="add">
          <ac:chgData name="Laurent Prud'hon" userId="196f0b5afced95ca" providerId="LiveId" clId="{86D3A783-B38D-448D-97AE-586A188F58CD}" dt="2020-04-04T10:14:26.086" v="44"/>
          <ac:picMkLst>
            <pc:docMk/>
            <pc:sldMk cId="406844741" sldId="260"/>
            <ac:picMk id="2" creationId="{EC763FE4-8C48-489B-8E0A-14F93BA5E6D3}"/>
          </ac:picMkLst>
        </pc:picChg>
        <pc:picChg chg="add del">
          <ac:chgData name="Laurent Prud'hon" userId="196f0b5afced95ca" providerId="LiveId" clId="{86D3A783-B38D-448D-97AE-586A188F58CD}" dt="2020-04-04T10:31:28.481" v="95"/>
          <ac:picMkLst>
            <pc:docMk/>
            <pc:sldMk cId="406844741" sldId="260"/>
            <ac:picMk id="3" creationId="{E3D01774-2CF4-4B7B-8CA8-DC70747DF06A}"/>
          </ac:picMkLst>
        </pc:picChg>
      </pc:sldChg>
      <pc:sldChg chg="addSp add">
        <pc:chgData name="Laurent Prud'hon" userId="196f0b5afced95ca" providerId="LiveId" clId="{86D3A783-B38D-448D-97AE-586A188F58CD}" dt="2020-04-04T10:15:08.872" v="45"/>
        <pc:sldMkLst>
          <pc:docMk/>
          <pc:sldMk cId="3710704244" sldId="261"/>
        </pc:sldMkLst>
        <pc:picChg chg="add">
          <ac:chgData name="Laurent Prud'hon" userId="196f0b5afced95ca" providerId="LiveId" clId="{86D3A783-B38D-448D-97AE-586A188F58CD}" dt="2020-04-04T10:15:08.872" v="45"/>
          <ac:picMkLst>
            <pc:docMk/>
            <pc:sldMk cId="3710704244" sldId="261"/>
            <ac:picMk id="2" creationId="{48588406-B04C-4AB1-B0A7-3E30D670B7A8}"/>
          </ac:picMkLst>
        </pc:picChg>
      </pc:sldChg>
      <pc:sldChg chg="addSp add">
        <pc:chgData name="Laurent Prud'hon" userId="196f0b5afced95ca" providerId="LiveId" clId="{86D3A783-B38D-448D-97AE-586A188F58CD}" dt="2020-04-04T10:15:37.337" v="46"/>
        <pc:sldMkLst>
          <pc:docMk/>
          <pc:sldMk cId="4013084563" sldId="262"/>
        </pc:sldMkLst>
        <pc:picChg chg="add">
          <ac:chgData name="Laurent Prud'hon" userId="196f0b5afced95ca" providerId="LiveId" clId="{86D3A783-B38D-448D-97AE-586A188F58CD}" dt="2020-04-04T10:15:37.337" v="46"/>
          <ac:picMkLst>
            <pc:docMk/>
            <pc:sldMk cId="4013084563" sldId="262"/>
            <ac:picMk id="2" creationId="{F479BAB1-7981-4280-A5F7-3144EB55923B}"/>
          </ac:picMkLst>
        </pc:picChg>
      </pc:sldChg>
      <pc:sldChg chg="addSp add">
        <pc:chgData name="Laurent Prud'hon" userId="196f0b5afced95ca" providerId="LiveId" clId="{86D3A783-B38D-448D-97AE-586A188F58CD}" dt="2020-04-04T10:16:20.281" v="47"/>
        <pc:sldMkLst>
          <pc:docMk/>
          <pc:sldMk cId="1170339688" sldId="263"/>
        </pc:sldMkLst>
        <pc:picChg chg="add">
          <ac:chgData name="Laurent Prud'hon" userId="196f0b5afced95ca" providerId="LiveId" clId="{86D3A783-B38D-448D-97AE-586A188F58CD}" dt="2020-04-04T10:16:20.281" v="47"/>
          <ac:picMkLst>
            <pc:docMk/>
            <pc:sldMk cId="1170339688" sldId="263"/>
            <ac:picMk id="2" creationId="{A4248443-983C-4E91-A76E-288E042D904B}"/>
          </ac:picMkLst>
        </pc:picChg>
      </pc:sldChg>
      <pc:sldChg chg="addSp add ord">
        <pc:chgData name="Laurent Prud'hon" userId="196f0b5afced95ca" providerId="LiveId" clId="{86D3A783-B38D-448D-97AE-586A188F58CD}" dt="2020-04-05T08:22:06.208" v="685"/>
        <pc:sldMkLst>
          <pc:docMk/>
          <pc:sldMk cId="90493155" sldId="264"/>
        </pc:sldMkLst>
        <pc:picChg chg="add">
          <ac:chgData name="Laurent Prud'hon" userId="196f0b5afced95ca" providerId="LiveId" clId="{86D3A783-B38D-448D-97AE-586A188F58CD}" dt="2020-04-04T10:16:55.395" v="48"/>
          <ac:picMkLst>
            <pc:docMk/>
            <pc:sldMk cId="90493155" sldId="264"/>
            <ac:picMk id="2" creationId="{48A26043-1BE6-4022-8C1D-140F47FBA8B8}"/>
          </ac:picMkLst>
        </pc:picChg>
      </pc:sldChg>
      <pc:sldChg chg="addSp add">
        <pc:chgData name="Laurent Prud'hon" userId="196f0b5afced95ca" providerId="LiveId" clId="{86D3A783-B38D-448D-97AE-586A188F58CD}" dt="2020-04-04T10:17:24.408" v="49"/>
        <pc:sldMkLst>
          <pc:docMk/>
          <pc:sldMk cId="1191373018" sldId="265"/>
        </pc:sldMkLst>
        <pc:picChg chg="add">
          <ac:chgData name="Laurent Prud'hon" userId="196f0b5afced95ca" providerId="LiveId" clId="{86D3A783-B38D-448D-97AE-586A188F58CD}" dt="2020-04-04T10:17:24.408" v="49"/>
          <ac:picMkLst>
            <pc:docMk/>
            <pc:sldMk cId="1191373018" sldId="265"/>
            <ac:picMk id="2" creationId="{739031EF-D3B9-408B-9DB2-38D5EB0E789F}"/>
          </ac:picMkLst>
        </pc:picChg>
      </pc:sldChg>
      <pc:sldChg chg="addSp add ord">
        <pc:chgData name="Laurent Prud'hon" userId="196f0b5afced95ca" providerId="LiveId" clId="{86D3A783-B38D-448D-97AE-586A188F58CD}" dt="2020-04-05T08:22:51.065" v="687"/>
        <pc:sldMkLst>
          <pc:docMk/>
          <pc:sldMk cId="1504211777" sldId="266"/>
        </pc:sldMkLst>
        <pc:picChg chg="add">
          <ac:chgData name="Laurent Prud'hon" userId="196f0b5afced95ca" providerId="LiveId" clId="{86D3A783-B38D-448D-97AE-586A188F58CD}" dt="2020-04-04T10:17:47.673" v="50"/>
          <ac:picMkLst>
            <pc:docMk/>
            <pc:sldMk cId="1504211777" sldId="266"/>
            <ac:picMk id="2" creationId="{4D8FD419-25C2-49B1-A4A6-F01B125EB17C}"/>
          </ac:picMkLst>
        </pc:picChg>
      </pc:sldChg>
      <pc:sldChg chg="addSp add">
        <pc:chgData name="Laurent Prud'hon" userId="196f0b5afced95ca" providerId="LiveId" clId="{86D3A783-B38D-448D-97AE-586A188F58CD}" dt="2020-04-04T10:18:31.241" v="51"/>
        <pc:sldMkLst>
          <pc:docMk/>
          <pc:sldMk cId="3556922210" sldId="267"/>
        </pc:sldMkLst>
        <pc:picChg chg="add">
          <ac:chgData name="Laurent Prud'hon" userId="196f0b5afced95ca" providerId="LiveId" clId="{86D3A783-B38D-448D-97AE-586A188F58CD}" dt="2020-04-04T10:18:31.241" v="51"/>
          <ac:picMkLst>
            <pc:docMk/>
            <pc:sldMk cId="3556922210" sldId="267"/>
            <ac:picMk id="2" creationId="{75B2F7BF-DAC2-41EC-8875-BA61B76F4353}"/>
          </ac:picMkLst>
        </pc:picChg>
      </pc:sldChg>
      <pc:sldChg chg="addSp add">
        <pc:chgData name="Laurent Prud'hon" userId="196f0b5afced95ca" providerId="LiveId" clId="{86D3A783-B38D-448D-97AE-586A188F58CD}" dt="2020-04-04T10:19:02.349" v="52"/>
        <pc:sldMkLst>
          <pc:docMk/>
          <pc:sldMk cId="2468008530" sldId="268"/>
        </pc:sldMkLst>
        <pc:picChg chg="add">
          <ac:chgData name="Laurent Prud'hon" userId="196f0b5afced95ca" providerId="LiveId" clId="{86D3A783-B38D-448D-97AE-586A188F58CD}" dt="2020-04-04T10:19:02.349" v="52"/>
          <ac:picMkLst>
            <pc:docMk/>
            <pc:sldMk cId="2468008530" sldId="268"/>
            <ac:picMk id="2" creationId="{AC215B07-F275-445D-B1F8-2330F22A1B83}"/>
          </ac:picMkLst>
        </pc:picChg>
      </pc:sldChg>
      <pc:sldChg chg="addSp add ord">
        <pc:chgData name="Laurent Prud'hon" userId="196f0b5afced95ca" providerId="LiveId" clId="{86D3A783-B38D-448D-97AE-586A188F58CD}" dt="2020-04-05T22:17:02.230" v="845"/>
        <pc:sldMkLst>
          <pc:docMk/>
          <pc:sldMk cId="1834217458" sldId="269"/>
        </pc:sldMkLst>
        <pc:picChg chg="add">
          <ac:chgData name="Laurent Prud'hon" userId="196f0b5afced95ca" providerId="LiveId" clId="{86D3A783-B38D-448D-97AE-586A188F58CD}" dt="2020-04-04T10:19:40.190" v="53"/>
          <ac:picMkLst>
            <pc:docMk/>
            <pc:sldMk cId="1834217458" sldId="269"/>
            <ac:picMk id="2" creationId="{BFAB932F-F215-4A1E-BCA8-28B2ED1B83EC}"/>
          </ac:picMkLst>
        </pc:picChg>
      </pc:sldChg>
      <pc:sldChg chg="addSp add">
        <pc:chgData name="Laurent Prud'hon" userId="196f0b5afced95ca" providerId="LiveId" clId="{86D3A783-B38D-448D-97AE-586A188F58CD}" dt="2020-04-04T10:20:15.148" v="54"/>
        <pc:sldMkLst>
          <pc:docMk/>
          <pc:sldMk cId="1182840617" sldId="270"/>
        </pc:sldMkLst>
        <pc:picChg chg="add">
          <ac:chgData name="Laurent Prud'hon" userId="196f0b5afced95ca" providerId="LiveId" clId="{86D3A783-B38D-448D-97AE-586A188F58CD}" dt="2020-04-04T10:20:15.148" v="54"/>
          <ac:picMkLst>
            <pc:docMk/>
            <pc:sldMk cId="1182840617" sldId="270"/>
            <ac:picMk id="2" creationId="{BE9ED8C7-3A58-472A-BF29-1A492A0E0EFE}"/>
          </ac:picMkLst>
        </pc:picChg>
      </pc:sldChg>
      <pc:sldChg chg="addSp add">
        <pc:chgData name="Laurent Prud'hon" userId="196f0b5afced95ca" providerId="LiveId" clId="{86D3A783-B38D-448D-97AE-586A188F58CD}" dt="2020-04-04T10:20:56.861" v="55"/>
        <pc:sldMkLst>
          <pc:docMk/>
          <pc:sldMk cId="2285141078" sldId="271"/>
        </pc:sldMkLst>
        <pc:picChg chg="add">
          <ac:chgData name="Laurent Prud'hon" userId="196f0b5afced95ca" providerId="LiveId" clId="{86D3A783-B38D-448D-97AE-586A188F58CD}" dt="2020-04-04T10:20:56.861" v="55"/>
          <ac:picMkLst>
            <pc:docMk/>
            <pc:sldMk cId="2285141078" sldId="271"/>
            <ac:picMk id="2" creationId="{126CAC78-77C3-4C49-9A7C-EB64C1FDB58F}"/>
          </ac:picMkLst>
        </pc:picChg>
      </pc:sldChg>
      <pc:sldChg chg="addSp add">
        <pc:chgData name="Laurent Prud'hon" userId="196f0b5afced95ca" providerId="LiveId" clId="{86D3A783-B38D-448D-97AE-586A188F58CD}" dt="2020-04-04T10:21:40.077" v="56"/>
        <pc:sldMkLst>
          <pc:docMk/>
          <pc:sldMk cId="958789211" sldId="272"/>
        </pc:sldMkLst>
        <pc:picChg chg="add">
          <ac:chgData name="Laurent Prud'hon" userId="196f0b5afced95ca" providerId="LiveId" clId="{86D3A783-B38D-448D-97AE-586A188F58CD}" dt="2020-04-04T10:21:40.077" v="56"/>
          <ac:picMkLst>
            <pc:docMk/>
            <pc:sldMk cId="958789211" sldId="272"/>
            <ac:picMk id="2" creationId="{B5EEA334-8281-44C4-A7A5-DBF044C0FA3D}"/>
          </ac:picMkLst>
        </pc:picChg>
      </pc:sldChg>
      <pc:sldChg chg="addSp add">
        <pc:chgData name="Laurent Prud'hon" userId="196f0b5afced95ca" providerId="LiveId" clId="{86D3A783-B38D-448D-97AE-586A188F58CD}" dt="2020-04-04T10:22:14.209" v="57"/>
        <pc:sldMkLst>
          <pc:docMk/>
          <pc:sldMk cId="4238700150" sldId="273"/>
        </pc:sldMkLst>
        <pc:picChg chg="add">
          <ac:chgData name="Laurent Prud'hon" userId="196f0b5afced95ca" providerId="LiveId" clId="{86D3A783-B38D-448D-97AE-586A188F58CD}" dt="2020-04-04T10:22:14.209" v="57"/>
          <ac:picMkLst>
            <pc:docMk/>
            <pc:sldMk cId="4238700150" sldId="273"/>
            <ac:picMk id="2" creationId="{0D9BEFFA-4771-47A9-8D58-CD344F2A4554}"/>
          </ac:picMkLst>
        </pc:picChg>
      </pc:sldChg>
      <pc:sldChg chg="addSp delSp modSp add ord">
        <pc:chgData name="Laurent Prud'hon" userId="196f0b5afced95ca" providerId="LiveId" clId="{86D3A783-B38D-448D-97AE-586A188F58CD}" dt="2020-04-05T08:27:44.584" v="697" actId="1076"/>
        <pc:sldMkLst>
          <pc:docMk/>
          <pc:sldMk cId="3142225017" sldId="274"/>
        </pc:sldMkLst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2" creationId="{1618917F-DD03-4ED8-8719-FC041E7901D3}"/>
          </ac:spMkLst>
        </pc:spChg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3" creationId="{0A554901-4EC6-491E-83AD-CED480E7F474}"/>
          </ac:spMkLst>
        </pc:spChg>
        <pc:spChg chg="add mod">
          <ac:chgData name="Laurent Prud'hon" userId="196f0b5afced95ca" providerId="LiveId" clId="{86D3A783-B38D-448D-97AE-586A188F58CD}" dt="2020-04-05T07:59:12.019" v="279" actId="1076"/>
          <ac:spMkLst>
            <pc:docMk/>
            <pc:sldMk cId="3142225017" sldId="274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08:27:44.584" v="697" actId="1076"/>
          <ac:picMkLst>
            <pc:docMk/>
            <pc:sldMk cId="3142225017" sldId="274"/>
            <ac:picMk id="2050" creationId="{9762D963-C2FB-4701-9099-EFC4A2AD4B94}"/>
          </ac:picMkLst>
        </pc:picChg>
      </pc:sldChg>
      <pc:sldChg chg="addSp add">
        <pc:chgData name="Laurent Prud'hon" userId="196f0b5afced95ca" providerId="LiveId" clId="{86D3A783-B38D-448D-97AE-586A188F58CD}" dt="2020-04-04T10:22:47.979" v="63"/>
        <pc:sldMkLst>
          <pc:docMk/>
          <pc:sldMk cId="3031777018" sldId="275"/>
        </pc:sldMkLst>
        <pc:picChg chg="add">
          <ac:chgData name="Laurent Prud'hon" userId="196f0b5afced95ca" providerId="LiveId" clId="{86D3A783-B38D-448D-97AE-586A188F58CD}" dt="2020-04-04T10:22:47.979" v="63"/>
          <ac:picMkLst>
            <pc:docMk/>
            <pc:sldMk cId="3031777018" sldId="275"/>
            <ac:picMk id="4" creationId="{A0B14C49-62FA-46F1-92B5-2F500E2B9D8D}"/>
          </ac:picMkLst>
        </pc:picChg>
      </pc:sldChg>
      <pc:sldChg chg="addSp add">
        <pc:chgData name="Laurent Prud'hon" userId="196f0b5afced95ca" providerId="LiveId" clId="{86D3A783-B38D-448D-97AE-586A188F58CD}" dt="2020-04-04T10:23:05.469" v="64"/>
        <pc:sldMkLst>
          <pc:docMk/>
          <pc:sldMk cId="3352686894" sldId="276"/>
        </pc:sldMkLst>
        <pc:picChg chg="add">
          <ac:chgData name="Laurent Prud'hon" userId="196f0b5afced95ca" providerId="LiveId" clId="{86D3A783-B38D-448D-97AE-586A188F58CD}" dt="2020-04-04T10:23:05.469" v="64"/>
          <ac:picMkLst>
            <pc:docMk/>
            <pc:sldMk cId="3352686894" sldId="276"/>
            <ac:picMk id="4" creationId="{44AA6397-FB6A-488C-9449-26A3FDFE7E87}"/>
          </ac:picMkLst>
        </pc:picChg>
      </pc:sldChg>
      <pc:sldChg chg="addSp add">
        <pc:chgData name="Laurent Prud'hon" userId="196f0b5afced95ca" providerId="LiveId" clId="{86D3A783-B38D-448D-97AE-586A188F58CD}" dt="2020-04-04T10:23:33.777" v="65"/>
        <pc:sldMkLst>
          <pc:docMk/>
          <pc:sldMk cId="2588923560" sldId="277"/>
        </pc:sldMkLst>
        <pc:picChg chg="add">
          <ac:chgData name="Laurent Prud'hon" userId="196f0b5afced95ca" providerId="LiveId" clId="{86D3A783-B38D-448D-97AE-586A188F58CD}" dt="2020-04-04T10:23:33.777" v="65"/>
          <ac:picMkLst>
            <pc:docMk/>
            <pc:sldMk cId="2588923560" sldId="277"/>
            <ac:picMk id="4" creationId="{84E6D9D5-FF65-4FD2-884E-9F67A4AA6997}"/>
          </ac:picMkLst>
        </pc:picChg>
      </pc:sldChg>
      <pc:sldChg chg="addSp add">
        <pc:chgData name="Laurent Prud'hon" userId="196f0b5afced95ca" providerId="LiveId" clId="{86D3A783-B38D-448D-97AE-586A188F58CD}" dt="2020-04-04T10:24:22.909" v="66"/>
        <pc:sldMkLst>
          <pc:docMk/>
          <pc:sldMk cId="3393927090" sldId="278"/>
        </pc:sldMkLst>
        <pc:picChg chg="add">
          <ac:chgData name="Laurent Prud'hon" userId="196f0b5afced95ca" providerId="LiveId" clId="{86D3A783-B38D-448D-97AE-586A188F58CD}" dt="2020-04-04T10:24:22.909" v="66"/>
          <ac:picMkLst>
            <pc:docMk/>
            <pc:sldMk cId="3393927090" sldId="278"/>
            <ac:picMk id="4" creationId="{BEA47609-A94F-4CF4-8920-70E7DE699588}"/>
          </ac:picMkLst>
        </pc:picChg>
      </pc:sldChg>
      <pc:sldChg chg="addSp add ord">
        <pc:chgData name="Laurent Prud'hon" userId="196f0b5afced95ca" providerId="LiveId" clId="{86D3A783-B38D-448D-97AE-586A188F58CD}" dt="2020-04-05T08:24:24.883" v="689"/>
        <pc:sldMkLst>
          <pc:docMk/>
          <pc:sldMk cId="3440619239" sldId="279"/>
        </pc:sldMkLst>
        <pc:picChg chg="add">
          <ac:chgData name="Laurent Prud'hon" userId="196f0b5afced95ca" providerId="LiveId" clId="{86D3A783-B38D-448D-97AE-586A188F58CD}" dt="2020-04-04T10:24:39.299" v="67"/>
          <ac:picMkLst>
            <pc:docMk/>
            <pc:sldMk cId="3440619239" sldId="279"/>
            <ac:picMk id="4" creationId="{1130C912-EB74-4647-9856-853CCAE5468E}"/>
          </ac:picMkLst>
        </pc:picChg>
      </pc:sldChg>
      <pc:sldChg chg="addSp add ord">
        <pc:chgData name="Laurent Prud'hon" userId="196f0b5afced95ca" providerId="LiveId" clId="{86D3A783-B38D-448D-97AE-586A188F58CD}" dt="2020-04-05T08:24:43.789" v="691"/>
        <pc:sldMkLst>
          <pc:docMk/>
          <pc:sldMk cId="198174839" sldId="280"/>
        </pc:sldMkLst>
        <pc:picChg chg="add">
          <ac:chgData name="Laurent Prud'hon" userId="196f0b5afced95ca" providerId="LiveId" clId="{86D3A783-B38D-448D-97AE-586A188F58CD}" dt="2020-04-04T10:25:09.368" v="69"/>
          <ac:picMkLst>
            <pc:docMk/>
            <pc:sldMk cId="198174839" sldId="280"/>
            <ac:picMk id="4" creationId="{85BDCB68-F0A3-4162-9C7F-86FE43DF540D}"/>
          </ac:picMkLst>
        </pc:picChg>
      </pc:sldChg>
      <pc:sldChg chg="addSp delSp add">
        <pc:chgData name="Laurent Prud'hon" userId="196f0b5afced95ca" providerId="LiveId" clId="{86D3A783-B38D-448D-97AE-586A188F58CD}" dt="2020-04-04T10:25:53.862" v="72"/>
        <pc:sldMkLst>
          <pc:docMk/>
          <pc:sldMk cId="3868017446" sldId="281"/>
        </pc:sldMkLst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2" creationId="{89671A0B-623D-4F85-A22A-244019EF2546}"/>
          </ac:spMkLst>
        </pc:spChg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3" creationId="{02634ADE-0B55-4C9D-81DF-401EB3F28909}"/>
          </ac:spMkLst>
        </pc:spChg>
        <pc:picChg chg="add">
          <ac:chgData name="Laurent Prud'hon" userId="196f0b5afced95ca" providerId="LiveId" clId="{86D3A783-B38D-448D-97AE-586A188F58CD}" dt="2020-04-04T10:25:53.862" v="72"/>
          <ac:picMkLst>
            <pc:docMk/>
            <pc:sldMk cId="3868017446" sldId="281"/>
            <ac:picMk id="4" creationId="{B8E86FBA-81D8-458B-98C3-D312ADC54129}"/>
          </ac:picMkLst>
        </pc:picChg>
      </pc:sldChg>
      <pc:sldChg chg="addSp delSp add">
        <pc:chgData name="Laurent Prud'hon" userId="196f0b5afced95ca" providerId="LiveId" clId="{86D3A783-B38D-448D-97AE-586A188F58CD}" dt="2020-04-04T10:26:38.419" v="83"/>
        <pc:sldMkLst>
          <pc:docMk/>
          <pc:sldMk cId="728270182" sldId="282"/>
        </pc:sldMkLst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2" creationId="{D1B258A5-D6CF-4452-A732-E7CF77964FE2}"/>
          </ac:spMkLst>
        </pc:spChg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3" creationId="{9A2CAFE3-23B6-435C-8F14-E1A83729E204}"/>
          </ac:spMkLst>
        </pc:spChg>
        <pc:picChg chg="add">
          <ac:chgData name="Laurent Prud'hon" userId="196f0b5afced95ca" providerId="LiveId" clId="{86D3A783-B38D-448D-97AE-586A188F58CD}" dt="2020-04-04T10:26:38.419" v="83"/>
          <ac:picMkLst>
            <pc:docMk/>
            <pc:sldMk cId="728270182" sldId="282"/>
            <ac:picMk id="4" creationId="{4C805DB4-13D2-4CFC-B8B9-EBFC025B75B5}"/>
          </ac:picMkLst>
        </pc:picChg>
      </pc:sldChg>
      <pc:sldChg chg="addSp add ord">
        <pc:chgData name="Laurent Prud'hon" userId="196f0b5afced95ca" providerId="LiveId" clId="{86D3A783-B38D-448D-97AE-586A188F58CD}" dt="2020-04-05T08:25:47.732" v="693"/>
        <pc:sldMkLst>
          <pc:docMk/>
          <pc:sldMk cId="788531122" sldId="283"/>
        </pc:sldMkLst>
        <pc:picChg chg="add">
          <ac:chgData name="Laurent Prud'hon" userId="196f0b5afced95ca" providerId="LiveId" clId="{86D3A783-B38D-448D-97AE-586A188F58CD}" dt="2020-04-04T10:27:19.051" v="84"/>
          <ac:picMkLst>
            <pc:docMk/>
            <pc:sldMk cId="788531122" sldId="283"/>
            <ac:picMk id="2" creationId="{18BFA239-16B9-4F26-A78A-CDB2CCCFF250}"/>
          </ac:picMkLst>
        </pc:picChg>
      </pc:sldChg>
      <pc:sldChg chg="addSp add ord">
        <pc:chgData name="Laurent Prud'hon" userId="196f0b5afced95ca" providerId="LiveId" clId="{86D3A783-B38D-448D-97AE-586A188F58CD}" dt="2020-04-05T08:26:01.948" v="695"/>
        <pc:sldMkLst>
          <pc:docMk/>
          <pc:sldMk cId="1289280550" sldId="284"/>
        </pc:sldMkLst>
        <pc:picChg chg="add">
          <ac:chgData name="Laurent Prud'hon" userId="196f0b5afced95ca" providerId="LiveId" clId="{86D3A783-B38D-448D-97AE-586A188F58CD}" dt="2020-04-04T10:28:01.327" v="85"/>
          <ac:picMkLst>
            <pc:docMk/>
            <pc:sldMk cId="1289280550" sldId="284"/>
            <ac:picMk id="2" creationId="{A69AADD8-F845-485C-AC08-CA2AA383BB37}"/>
          </ac:picMkLst>
        </pc:picChg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163566427" sldId="285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068786073" sldId="286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943327940" sldId="287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02617683" sldId="288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570573956" sldId="289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916024833" sldId="290"/>
        </pc:sldMkLst>
      </pc:sldChg>
      <pc:sldChg chg="addSp delSp add ord">
        <pc:chgData name="Laurent Prud'hon" userId="196f0b5afced95ca" providerId="LiveId" clId="{86D3A783-B38D-448D-97AE-586A188F58CD}" dt="2020-04-05T22:02:59.275" v="736"/>
        <pc:sldMkLst>
          <pc:docMk/>
          <pc:sldMk cId="1440088411" sldId="291"/>
        </pc:sldMkLst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2" creationId="{F556BAC5-CCDE-408E-9139-DC36F26216ED}"/>
          </ac:spMkLst>
        </pc:spChg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3" creationId="{875B188D-4EFC-4333-BE94-83F6ED00232E}"/>
          </ac:spMkLst>
        </pc:spChg>
        <pc:picChg chg="add">
          <ac:chgData name="Laurent Prud'hon" userId="196f0b5afced95ca" providerId="LiveId" clId="{86D3A783-B38D-448D-97AE-586A188F58CD}" dt="2020-04-04T10:29:30.268" v="90"/>
          <ac:picMkLst>
            <pc:docMk/>
            <pc:sldMk cId="1440088411" sldId="291"/>
            <ac:picMk id="4" creationId="{5DFE52C8-2643-43C6-AD12-6781ADF77974}"/>
          </ac:picMkLst>
        </pc:picChg>
      </pc:sldChg>
      <pc:sldChg chg="addSp delSp add">
        <pc:chgData name="Laurent Prud'hon" userId="196f0b5afced95ca" providerId="LiveId" clId="{86D3A783-B38D-448D-97AE-586A188F58CD}" dt="2020-04-04T10:30:33.358" v="93"/>
        <pc:sldMkLst>
          <pc:docMk/>
          <pc:sldMk cId="750071405" sldId="292"/>
        </pc:sldMkLst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2" creationId="{BC76A7FD-B953-4811-93E9-66EE58082D88}"/>
          </ac:spMkLst>
        </pc:spChg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3" creationId="{92E30233-9F13-4A8A-B307-14D9090FD6FC}"/>
          </ac:spMkLst>
        </pc:spChg>
        <pc:picChg chg="add">
          <ac:chgData name="Laurent Prud'hon" userId="196f0b5afced95ca" providerId="LiveId" clId="{86D3A783-B38D-448D-97AE-586A188F58CD}" dt="2020-04-04T10:30:33.358" v="93"/>
          <ac:picMkLst>
            <pc:docMk/>
            <pc:sldMk cId="750071405" sldId="292"/>
            <ac:picMk id="4" creationId="{5F2D46B2-12AE-4FC7-B609-9AE2F87C415B}"/>
          </ac:picMkLst>
        </pc:picChg>
      </pc:sldChg>
      <pc:sldChg chg="addSp delSp modSp add">
        <pc:chgData name="Laurent Prud'hon" userId="196f0b5afced95ca" providerId="LiveId" clId="{86D3A783-B38D-448D-97AE-586A188F58CD}" dt="2020-04-05T22:15:17.898" v="843" actId="1076"/>
        <pc:sldMkLst>
          <pc:docMk/>
          <pc:sldMk cId="3700521882" sldId="293"/>
        </pc:sldMkLst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2" creationId="{667C5176-8B13-4CB9-9AFF-FD4634E90E9E}"/>
          </ac:spMkLst>
        </pc:spChg>
        <pc:spChg chg="add mod">
          <ac:chgData name="Laurent Prud'hon" userId="196f0b5afced95ca" providerId="LiveId" clId="{86D3A783-B38D-448D-97AE-586A188F58CD}" dt="2020-04-05T22:14:09.795" v="809" actId="404"/>
          <ac:spMkLst>
            <pc:docMk/>
            <pc:sldMk cId="3700521882" sldId="293"/>
            <ac:spMk id="2" creationId="{702F4807-774A-4D7D-8E69-CEB6BB03754C}"/>
          </ac:spMkLst>
        </pc:spChg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3" creationId="{02531D5E-75B2-451F-8461-23B54D706B80}"/>
          </ac:spMkLst>
        </pc:spChg>
        <pc:spChg chg="add mod">
          <ac:chgData name="Laurent Prud'hon" userId="196f0b5afced95ca" providerId="LiveId" clId="{86D3A783-B38D-448D-97AE-586A188F58CD}" dt="2020-04-05T22:15:17.898" v="843" actId="1076"/>
          <ac:spMkLst>
            <pc:docMk/>
            <pc:sldMk cId="3700521882" sldId="293"/>
            <ac:spMk id="5" creationId="{E2E04859-D0D5-48E3-BC6B-C983409F995E}"/>
          </ac:spMkLst>
        </pc:spChg>
        <pc:spChg chg="add mod">
          <ac:chgData name="Laurent Prud'hon" userId="196f0b5afced95ca" providerId="LiveId" clId="{86D3A783-B38D-448D-97AE-586A188F58CD}" dt="2020-04-05T22:13:39.950" v="798" actId="20577"/>
          <ac:spMkLst>
            <pc:docMk/>
            <pc:sldMk cId="3700521882" sldId="293"/>
            <ac:spMk id="6" creationId="{39AF6AB8-F79E-47FF-AE79-06D3CF667A46}"/>
          </ac:spMkLst>
        </pc:spChg>
        <pc:spChg chg="add mod">
          <ac:chgData name="Laurent Prud'hon" userId="196f0b5afced95ca" providerId="LiveId" clId="{86D3A783-B38D-448D-97AE-586A188F58CD}" dt="2020-04-05T22:13:53.675" v="804" actId="20577"/>
          <ac:spMkLst>
            <pc:docMk/>
            <pc:sldMk cId="3700521882" sldId="293"/>
            <ac:spMk id="7" creationId="{B6982E89-8A26-4822-B9CE-EC175E753F08}"/>
          </ac:spMkLst>
        </pc:spChg>
        <pc:picChg chg="add mod">
          <ac:chgData name="Laurent Prud'hon" userId="196f0b5afced95ca" providerId="LiveId" clId="{86D3A783-B38D-448D-97AE-586A188F58CD}" dt="2020-04-05T22:12:37.436" v="750" actId="1076"/>
          <ac:picMkLst>
            <pc:docMk/>
            <pc:sldMk cId="3700521882" sldId="293"/>
            <ac:picMk id="3" creationId="{6AD093F0-7D06-46E2-98D7-0AD4E4C40E08}"/>
          </ac:picMkLst>
        </pc:picChg>
        <pc:picChg chg="add del">
          <ac:chgData name="Laurent Prud'hon" userId="196f0b5afced95ca" providerId="LiveId" clId="{86D3A783-B38D-448D-97AE-586A188F58CD}" dt="2020-04-05T22:03:59.318" v="737" actId="478"/>
          <ac:picMkLst>
            <pc:docMk/>
            <pc:sldMk cId="3700521882" sldId="293"/>
            <ac:picMk id="4" creationId="{7CBA357E-8E82-46C7-987D-076923333D96}"/>
          </ac:picMkLst>
        </pc:picChg>
      </pc:sldChg>
      <pc:sldChg chg="addSp delSp add">
        <pc:chgData name="Laurent Prud'hon" userId="196f0b5afced95ca" providerId="LiveId" clId="{86D3A783-B38D-448D-97AE-586A188F58CD}" dt="2020-04-04T10:33:31.864" v="101"/>
        <pc:sldMkLst>
          <pc:docMk/>
          <pc:sldMk cId="593994466" sldId="294"/>
        </pc:sldMkLst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2" creationId="{FEEF0B52-B11A-49D3-8B74-3E8526320F73}"/>
          </ac:spMkLst>
        </pc:spChg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3" creationId="{F4125AF6-A18C-4094-8763-D26CA5F8C692}"/>
          </ac:spMkLst>
        </pc:spChg>
        <pc:picChg chg="add">
          <ac:chgData name="Laurent Prud'hon" userId="196f0b5afced95ca" providerId="LiveId" clId="{86D3A783-B38D-448D-97AE-586A188F58CD}" dt="2020-04-04T10:33:31.864" v="101"/>
          <ac:picMkLst>
            <pc:docMk/>
            <pc:sldMk cId="593994466" sldId="294"/>
            <ac:picMk id="4" creationId="{47B490E7-663D-4C06-9EB4-743476F42AB5}"/>
          </ac:picMkLst>
        </pc:picChg>
      </pc:sldChg>
      <pc:sldChg chg="addSp delSp add ord">
        <pc:chgData name="Laurent Prud'hon" userId="196f0b5afced95ca" providerId="LiveId" clId="{86D3A783-B38D-448D-97AE-586A188F58CD}" dt="2020-04-05T08:20:18.321" v="677"/>
        <pc:sldMkLst>
          <pc:docMk/>
          <pc:sldMk cId="2004585000" sldId="295"/>
        </pc:sldMkLst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2" creationId="{2BF47D16-D0B7-4296-8B9F-DC80FE14E44F}"/>
          </ac:spMkLst>
        </pc:spChg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3" creationId="{30F15E6E-D3DA-4782-BBBA-1870CAC8D0D5}"/>
          </ac:spMkLst>
        </pc:spChg>
        <pc:picChg chg="add">
          <ac:chgData name="Laurent Prud'hon" userId="196f0b5afced95ca" providerId="LiveId" clId="{86D3A783-B38D-448D-97AE-586A188F58CD}" dt="2020-04-04T10:34:33.489" v="104"/>
          <ac:picMkLst>
            <pc:docMk/>
            <pc:sldMk cId="2004585000" sldId="295"/>
            <ac:picMk id="4" creationId="{0FB083A4-B907-4D4F-A68A-FA9190240DEE}"/>
          </ac:picMkLst>
        </pc:picChg>
      </pc:sldChg>
      <pc:sldChg chg="addSp delSp add ord">
        <pc:chgData name="Laurent Prud'hon" userId="196f0b5afced95ca" providerId="LiveId" clId="{86D3A783-B38D-448D-97AE-586A188F58CD}" dt="2020-04-05T08:21:53.384" v="681"/>
        <pc:sldMkLst>
          <pc:docMk/>
          <pc:sldMk cId="738014019" sldId="296"/>
        </pc:sldMkLst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2" creationId="{3E9ACE1C-320F-447F-8BB2-8EE91F000CB3}"/>
          </ac:spMkLst>
        </pc:spChg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3" creationId="{43F9F03A-15A0-4D8B-B555-C0ABDE257699}"/>
          </ac:spMkLst>
        </pc:spChg>
        <pc:picChg chg="add">
          <ac:chgData name="Laurent Prud'hon" userId="196f0b5afced95ca" providerId="LiveId" clId="{86D3A783-B38D-448D-97AE-586A188F58CD}" dt="2020-04-04T10:36:23.364" v="107"/>
          <ac:picMkLst>
            <pc:docMk/>
            <pc:sldMk cId="738014019" sldId="296"/>
            <ac:picMk id="4" creationId="{044491C2-A567-4053-82F9-F92861C39AA9}"/>
          </ac:picMkLst>
        </pc:picChg>
      </pc:sldChg>
      <pc:sldChg chg="addSp delSp modSp add ord">
        <pc:chgData name="Laurent Prud'hon" userId="196f0b5afced95ca" providerId="LiveId" clId="{86D3A783-B38D-448D-97AE-586A188F58CD}" dt="2020-04-06T20:12:12.051" v="1806" actId="962"/>
        <pc:sldMkLst>
          <pc:docMk/>
          <pc:sldMk cId="756241371" sldId="297"/>
        </pc:sldMkLst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2" creationId="{DCCE1A03-CD3F-46BD-97D1-73C28537BFD5}"/>
          </ac:spMkLst>
        </pc:spChg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3" creationId="{C5880836-59C4-4555-A76A-3D9C4707F65F}"/>
          </ac:spMkLst>
        </pc:spChg>
        <pc:picChg chg="add mod">
          <ac:chgData name="Laurent Prud'hon" userId="196f0b5afced95ca" providerId="LiveId" clId="{86D3A783-B38D-448D-97AE-586A188F58CD}" dt="2020-04-06T20:12:12.051" v="1806" actId="962"/>
          <ac:picMkLst>
            <pc:docMk/>
            <pc:sldMk cId="756241371" sldId="297"/>
            <ac:picMk id="3" creationId="{3000C081-C7E8-48AE-BE79-EB88FDB31CB5}"/>
          </ac:picMkLst>
        </pc:picChg>
        <pc:picChg chg="add del mod">
          <ac:chgData name="Laurent Prud'hon" userId="196f0b5afced95ca" providerId="LiveId" clId="{86D3A783-B38D-448D-97AE-586A188F58CD}" dt="2020-04-06T20:12:03.153" v="1803" actId="478"/>
          <ac:picMkLst>
            <pc:docMk/>
            <pc:sldMk cId="756241371" sldId="297"/>
            <ac:picMk id="5" creationId="{9CF1DF2F-CD58-44BD-B83D-4C6CCFED67BA}"/>
          </ac:picMkLst>
        </pc:picChg>
      </pc:sldChg>
      <pc:sldChg chg="addSp delSp modSp add">
        <pc:chgData name="Laurent Prud'hon" userId="196f0b5afced95ca" providerId="LiveId" clId="{86D3A783-B38D-448D-97AE-586A188F58CD}" dt="2020-04-05T08:28:49.521" v="715" actId="14100"/>
        <pc:sldMkLst>
          <pc:docMk/>
          <pc:sldMk cId="3258721596" sldId="298"/>
        </pc:sldMkLst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2" creationId="{F113BE5B-648C-4CCD-81FF-E88588053EEF}"/>
          </ac:spMkLst>
        </pc:spChg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3" creationId="{05DE125A-8DD8-4304-9145-C8704C6B4646}"/>
          </ac:spMkLst>
        </pc:spChg>
        <pc:spChg chg="add mod">
          <ac:chgData name="Laurent Prud'hon" userId="196f0b5afced95ca" providerId="LiveId" clId="{86D3A783-B38D-448D-97AE-586A188F58CD}" dt="2020-04-05T08:28:49.521" v="715" actId="14100"/>
          <ac:spMkLst>
            <pc:docMk/>
            <pc:sldMk cId="3258721596" sldId="298"/>
            <ac:spMk id="7" creationId="{3BDF8694-90E8-44A8-9E0C-A8A2F7CA38E0}"/>
          </ac:spMkLst>
        </pc:spChg>
        <pc:spChg chg="add mod">
          <ac:chgData name="Laurent Prud'hon" userId="196f0b5afced95ca" providerId="LiveId" clId="{86D3A783-B38D-448D-97AE-586A188F58CD}" dt="2020-04-05T08:09:47.607" v="558" actId="1076"/>
          <ac:spMkLst>
            <pc:docMk/>
            <pc:sldMk cId="3258721596" sldId="298"/>
            <ac:spMk id="8" creationId="{535CF150-119B-43B3-9822-DC87E8932614}"/>
          </ac:spMkLst>
        </pc:spChg>
        <pc:spChg chg="add mod">
          <ac:chgData name="Laurent Prud'hon" userId="196f0b5afced95ca" providerId="LiveId" clId="{86D3A783-B38D-448D-97AE-586A188F58CD}" dt="2020-04-05T08:13:03.877" v="587" actId="114"/>
          <ac:spMkLst>
            <pc:docMk/>
            <pc:sldMk cId="3258721596" sldId="298"/>
            <ac:spMk id="9" creationId="{9B88B2DF-E336-4A11-9926-163DD3669FE4}"/>
          </ac:spMkLst>
        </pc:spChg>
        <pc:spChg chg="add mod">
          <ac:chgData name="Laurent Prud'hon" userId="196f0b5afced95ca" providerId="LiveId" clId="{86D3A783-B38D-448D-97AE-586A188F58CD}" dt="2020-04-05T08:16:06.815" v="675" actId="14100"/>
          <ac:spMkLst>
            <pc:docMk/>
            <pc:sldMk cId="3258721596" sldId="298"/>
            <ac:spMk id="10" creationId="{80188459-AA52-4260-B71B-9F3380B6C38D}"/>
          </ac:spMkLst>
        </pc:sp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4" creationId="{1587DA8B-6205-4FA2-91F8-4FBA56F00635}"/>
          </ac:picMkLst>
        </pc:pic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5" creationId="{02D0502E-9D6B-48A0-A4EC-6D5C2080E978}"/>
          </ac:picMkLst>
        </pc:picChg>
        <pc:picChg chg="add mod">
          <ac:chgData name="Laurent Prud'hon" userId="196f0b5afced95ca" providerId="LiveId" clId="{86D3A783-B38D-448D-97AE-586A188F58CD}" dt="2020-04-05T08:09:33.488" v="553" actId="1076"/>
          <ac:picMkLst>
            <pc:docMk/>
            <pc:sldMk cId="3258721596" sldId="298"/>
            <ac:picMk id="6" creationId="{FA626A6A-A66C-4D9B-8E82-ACB837848A89}"/>
          </ac:picMkLst>
        </pc:picChg>
      </pc:sldChg>
      <pc:sldChg chg="addSp delSp modSp add">
        <pc:chgData name="Laurent Prud'hon" userId="196f0b5afced95ca" providerId="LiveId" clId="{86D3A783-B38D-448D-97AE-586A188F58CD}" dt="2020-04-05T08:34:28.294" v="734" actId="1076"/>
        <pc:sldMkLst>
          <pc:docMk/>
          <pc:sldMk cId="2599236205" sldId="299"/>
        </pc:sldMkLst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2" creationId="{84CA3688-26E3-4A2F-9D08-070DE7B305E4}"/>
          </ac:spMkLst>
        </pc:spChg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3" creationId="{024B631D-C5E3-4289-80FE-60F68E63C34D}"/>
          </ac:spMkLst>
        </pc:spChg>
        <pc:spChg chg="add mod ord">
          <ac:chgData name="Laurent Prud'hon" userId="196f0b5afced95ca" providerId="LiveId" clId="{86D3A783-B38D-448D-97AE-586A188F58CD}" dt="2020-04-05T08:34:14.892" v="730" actId="1076"/>
          <ac:spMkLst>
            <pc:docMk/>
            <pc:sldMk cId="2599236205" sldId="299"/>
            <ac:spMk id="4" creationId="{02AE7A57-0888-46E7-9DDB-4656906AD508}"/>
          </ac:spMkLst>
        </pc:spChg>
        <pc:picChg chg="add mod">
          <ac:chgData name="Laurent Prud'hon" userId="196f0b5afced95ca" providerId="LiveId" clId="{86D3A783-B38D-448D-97AE-586A188F58CD}" dt="2020-04-05T08:34:28.294" v="734" actId="1076"/>
          <ac:picMkLst>
            <pc:docMk/>
            <pc:sldMk cId="2599236205" sldId="299"/>
            <ac:picMk id="5" creationId="{BAC74AF3-A5C7-4501-B2E6-FA947836AF26}"/>
          </ac:picMkLst>
        </pc:picChg>
      </pc:sldChg>
      <pc:sldChg chg="delSp add del">
        <pc:chgData name="Laurent Prud'hon" userId="196f0b5afced95ca" providerId="LiveId" clId="{86D3A783-B38D-448D-97AE-586A188F58CD}" dt="2020-04-05T22:32:58.946" v="1205" actId="47"/>
        <pc:sldMkLst>
          <pc:docMk/>
          <pc:sldMk cId="1319895697" sldId="300"/>
        </pc:sldMkLst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2" creationId="{B2B5B945-3939-4929-8230-A37010B89A8C}"/>
          </ac:spMkLst>
        </pc:spChg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3" creationId="{F248FFAE-60CF-4C38-A7EA-5FEE8E84CDE2}"/>
          </ac:spMkLst>
        </pc:spChg>
      </pc:sldChg>
      <pc:sldChg chg="addSp delSp modSp add">
        <pc:chgData name="Laurent Prud'hon" userId="196f0b5afced95ca" providerId="LiveId" clId="{86D3A783-B38D-448D-97AE-586A188F58CD}" dt="2020-04-05T22:25:18.913" v="1051" actId="1076"/>
        <pc:sldMkLst>
          <pc:docMk/>
          <pc:sldMk cId="3670219442" sldId="301"/>
        </pc:sldMkLst>
        <pc:spChg chg="mod">
          <ac:chgData name="Laurent Prud'hon" userId="196f0b5afced95ca" providerId="LiveId" clId="{86D3A783-B38D-448D-97AE-586A188F58CD}" dt="2020-04-05T22:24:47.045" v="1048" actId="255"/>
          <ac:spMkLst>
            <pc:docMk/>
            <pc:sldMk cId="3670219442" sldId="301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5:18.913" v="1051" actId="1076"/>
          <ac:picMkLst>
            <pc:docMk/>
            <pc:sldMk cId="3670219442" sldId="301"/>
            <ac:picMk id="2" creationId="{786F193F-7A71-4EC8-808C-0D182EDD5F90}"/>
          </ac:picMkLst>
        </pc:picChg>
        <pc:picChg chg="del">
          <ac:chgData name="Laurent Prud'hon" userId="196f0b5afced95ca" providerId="LiveId" clId="{86D3A783-B38D-448D-97AE-586A188F58CD}" dt="2020-04-05T22:21:27.148" v="849" actId="478"/>
          <ac:picMkLst>
            <pc:docMk/>
            <pc:sldMk cId="3670219442" sldId="301"/>
            <ac:picMk id="2050" creationId="{9762D963-C2FB-4701-9099-EFC4A2AD4B94}"/>
          </ac:picMkLst>
        </pc:picChg>
      </pc:sldChg>
      <pc:sldChg chg="addSp delSp modSp add">
        <pc:chgData name="Laurent Prud'hon" userId="196f0b5afced95ca" providerId="LiveId" clId="{86D3A783-B38D-448D-97AE-586A188F58CD}" dt="2020-04-06T20:19:57.694" v="1809" actId="14100"/>
        <pc:sldMkLst>
          <pc:docMk/>
          <pc:sldMk cId="790110587" sldId="302"/>
        </pc:sldMkLst>
        <pc:spChg chg="mod">
          <ac:chgData name="Laurent Prud'hon" userId="196f0b5afced95ca" providerId="LiveId" clId="{86D3A783-B38D-448D-97AE-586A188F58CD}" dt="2020-04-05T22:26:54.913" v="1074" actId="404"/>
          <ac:spMkLst>
            <pc:docMk/>
            <pc:sldMk cId="790110587" sldId="302"/>
            <ac:spMk id="4" creationId="{5543415F-FD3F-421E-AE30-F3E40DC801F1}"/>
          </ac:spMkLst>
        </pc:spChg>
        <pc:spChg chg="add mod">
          <ac:chgData name="Laurent Prud'hon" userId="196f0b5afced95ca" providerId="LiveId" clId="{86D3A783-B38D-448D-97AE-586A188F58CD}" dt="2020-04-05T22:32:44.841" v="1202" actId="14100"/>
          <ac:spMkLst>
            <pc:docMk/>
            <pc:sldMk cId="790110587" sldId="302"/>
            <ac:spMk id="5" creationId="{648BD8A2-5954-4663-BFAF-7B7B4206F51B}"/>
          </ac:spMkLst>
        </pc:spChg>
        <pc:picChg chg="add del mod">
          <ac:chgData name="Laurent Prud'hon" userId="196f0b5afced95ca" providerId="LiveId" clId="{86D3A783-B38D-448D-97AE-586A188F58CD}" dt="2020-04-06T20:19:52.458" v="1807" actId="478"/>
          <ac:picMkLst>
            <pc:docMk/>
            <pc:sldMk cId="790110587" sldId="302"/>
            <ac:picMk id="2" creationId="{18BB7496-8804-42F3-A010-8D8C79E6AE8A}"/>
          </ac:picMkLst>
        </pc:picChg>
        <pc:picChg chg="add mod">
          <ac:chgData name="Laurent Prud'hon" userId="196f0b5afced95ca" providerId="LiveId" clId="{86D3A783-B38D-448D-97AE-586A188F58CD}" dt="2020-04-06T20:19:57.694" v="1809" actId="14100"/>
          <ac:picMkLst>
            <pc:docMk/>
            <pc:sldMk cId="790110587" sldId="302"/>
            <ac:picMk id="3" creationId="{CA515D5B-5387-43DE-8112-11EA6CC86040}"/>
          </ac:picMkLst>
        </pc:picChg>
      </pc:sldChg>
      <pc:sldChg chg="addSp modSp add">
        <pc:chgData name="Laurent Prud'hon" userId="196f0b5afced95ca" providerId="LiveId" clId="{86D3A783-B38D-448D-97AE-586A188F58CD}" dt="2020-04-05T22:31:48.473" v="1161" actId="1076"/>
        <pc:sldMkLst>
          <pc:docMk/>
          <pc:sldMk cId="385502855" sldId="303"/>
        </pc:sldMkLst>
        <pc:spChg chg="add mod">
          <ac:chgData name="Laurent Prud'hon" userId="196f0b5afced95ca" providerId="LiveId" clId="{86D3A783-B38D-448D-97AE-586A188F58CD}" dt="2020-04-05T22:31:48.473" v="1161" actId="1076"/>
          <ac:spMkLst>
            <pc:docMk/>
            <pc:sldMk cId="385502855" sldId="303"/>
            <ac:spMk id="3" creationId="{19B2DC62-C6BD-4DFE-BE33-E502E6F522C0}"/>
          </ac:spMkLst>
        </pc:spChg>
        <pc:spChg chg="mod">
          <ac:chgData name="Laurent Prud'hon" userId="196f0b5afced95ca" providerId="LiveId" clId="{86D3A783-B38D-448D-97AE-586A188F58CD}" dt="2020-04-05T22:28:41.187" v="1089" actId="404"/>
          <ac:spMkLst>
            <pc:docMk/>
            <pc:sldMk cId="385502855" sldId="303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9:36.266" v="1092" actId="1076"/>
          <ac:picMkLst>
            <pc:docMk/>
            <pc:sldMk cId="385502855" sldId="303"/>
            <ac:picMk id="2" creationId="{EC18E11F-6613-4A45-8FA4-8DA621B9740D}"/>
          </ac:picMkLst>
        </pc:picChg>
      </pc:sldChg>
      <pc:sldChg chg="modSp add">
        <pc:chgData name="Laurent Prud'hon" userId="196f0b5afced95ca" providerId="LiveId" clId="{86D3A783-B38D-448D-97AE-586A188F58CD}" dt="2020-04-05T22:41:12.380" v="1802" actId="20577"/>
        <pc:sldMkLst>
          <pc:docMk/>
          <pc:sldMk cId="3821915837" sldId="304"/>
        </pc:sldMkLst>
        <pc:spChg chg="mod">
          <ac:chgData name="Laurent Prud'hon" userId="196f0b5afced95ca" providerId="LiveId" clId="{86D3A783-B38D-448D-97AE-586A188F58CD}" dt="2020-04-05T22:41:12.380" v="1802" actId="20577"/>
          <ac:spMkLst>
            <pc:docMk/>
            <pc:sldMk cId="3821915837" sldId="304"/>
            <ac:spMk id="4" creationId="{5543415F-FD3F-421E-AE30-F3E40DC801F1}"/>
          </ac:spMkLst>
        </pc:spChg>
      </pc:sldChg>
      <pc:sldChg chg="addSp modSp add">
        <pc:chgData name="Laurent Prud'hon" userId="196f0b5afced95ca" providerId="LiveId" clId="{86D3A783-B38D-448D-97AE-586A188F58CD}" dt="2020-04-05T22:31:51.249" v="1162"/>
        <pc:sldMkLst>
          <pc:docMk/>
          <pc:sldMk cId="583061138" sldId="305"/>
        </pc:sldMkLst>
        <pc:spChg chg="mod">
          <ac:chgData name="Laurent Prud'hon" userId="196f0b5afced95ca" providerId="LiveId" clId="{86D3A783-B38D-448D-97AE-586A188F58CD}" dt="2020-04-05T22:30:43.806" v="1137" actId="404"/>
          <ac:spMkLst>
            <pc:docMk/>
            <pc:sldMk cId="583061138" sldId="305"/>
            <ac:spMk id="4" creationId="{5543415F-FD3F-421E-AE30-F3E40DC801F1}"/>
          </ac:spMkLst>
        </pc:spChg>
        <pc:spChg chg="add">
          <ac:chgData name="Laurent Prud'hon" userId="196f0b5afced95ca" providerId="LiveId" clId="{86D3A783-B38D-448D-97AE-586A188F58CD}" dt="2020-04-05T22:31:51.249" v="1162"/>
          <ac:spMkLst>
            <pc:docMk/>
            <pc:sldMk cId="583061138" sldId="305"/>
            <ac:spMk id="5" creationId="{A0FD88CF-D63C-40B5-B2F9-48ED17ED2BDE}"/>
          </ac:spMkLst>
        </pc:spChg>
        <pc:picChg chg="add mod">
          <ac:chgData name="Laurent Prud'hon" userId="196f0b5afced95ca" providerId="LiveId" clId="{86D3A783-B38D-448D-97AE-586A188F58CD}" dt="2020-04-05T22:31:10.947" v="1139" actId="1076"/>
          <ac:picMkLst>
            <pc:docMk/>
            <pc:sldMk cId="583061138" sldId="305"/>
            <ac:picMk id="2" creationId="{F1437C98-A5E0-43A5-AC59-268C3B47FEA9}"/>
          </ac:picMkLst>
        </pc:picChg>
      </pc:sldChg>
      <pc:sldChg chg="add del">
        <pc:chgData name="Laurent Prud'hon" userId="196f0b5afced95ca" providerId="LiveId" clId="{86D3A783-B38D-448D-97AE-586A188F58CD}" dt="2020-04-05T22:23:54.237" v="975"/>
        <pc:sldMkLst>
          <pc:docMk/>
          <pc:sldMk cId="2811299851" sldId="30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9FB55-E68E-49A7-92D5-F93626C93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BC19FF-9C22-4B9B-9498-AF1CFA7EE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3A4AD-7111-4DCA-B86E-D3268F13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711FA-C4B4-4D4A-B1AF-007F6D99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2CAC-F0EA-476D-A61B-D3D9FABA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4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A245E-AEC2-471C-BB89-7EC415E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A3E56-FC6F-4C61-B119-FE62DEC65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331166-37EE-4852-BF51-24796061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6CCEC-66C8-4B4C-B5C4-C0EBF730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0EDD5-6ECE-4FA5-AEB5-F00F5D44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3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4D67C5-2B7D-4590-810A-23541E94C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BED4F0-F960-4059-A749-CA5D4B4D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C8F21-16F6-4FF1-9A1D-CF0F67B0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439253-CF30-40C6-BD2B-051FDB5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DD4882-38ED-4542-9238-7C4F2B5E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0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F0193-ED16-4708-9D1F-998D581E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84E779-AF3F-42BA-A14F-F3AEE3DD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AEE39-CCBC-41B8-93DE-7D62137C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826E1-449E-4DA5-92AE-B18A00DC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149CE-096C-43D7-8138-86964A8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F8C8D-4890-4A6D-985D-A09980D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35ABC3-5483-4543-8964-421838F6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2F7E1E-09E3-4E5F-915F-861822D6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015-3674-4E5F-A4CF-58BE604C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D3062-9409-4328-A41F-A475BEA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3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B2A14-2D60-4A94-B06A-5A86F0D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2F2075-ADE8-43B7-881B-2BE70E7A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470119-973C-4D7D-9186-84FB50EF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A61920-2771-4324-9D19-6FC112EC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EDEC58-AAA2-405D-9EB6-E640EA33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C051A1-37AA-41EF-B795-51774AD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81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9F7B7-3586-42D6-9988-68BB2C9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7DAE4C-6E65-4015-AE4B-416F0A10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9563F-351E-458C-96B2-F2915F1AB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CA3614-7122-4F42-A488-CA8833A90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765DAD-033F-45B1-A327-3377282A8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1A0484-5F15-4605-9690-0208371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FE60F9-895A-43A9-856A-931F8756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B10CEE-27B0-47E5-BEEC-430EBEC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79CDB-10EF-4DA1-8BC0-8EF030F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6BEF5F-2CC6-4CF0-A90D-F70C48C2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68F21-FE85-4BC3-95B1-17614E4D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2206-8B60-4529-8019-1F82E4E8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01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44EAA-923A-4364-98F0-D1D77F48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C1A19C-E708-48DA-AE40-CD7B9425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94C6D7-7DBC-4474-A746-C8D9D867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9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A3E96-7B87-4AAE-9461-79B416B5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0C2DB4-ED9C-42A4-A648-3E54E08E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C12274-425F-4564-89E3-71F43961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65658A-3C13-4C63-85CD-44AE18BC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8F054-49E3-4845-800F-50D01149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A8859D-0EAA-45ED-89B2-B552BFB2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2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CEB0E-3BF8-4268-8517-F9ABDA54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26C076-8943-443E-BCFD-DCF67020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E86AC-4F9A-47C0-A68C-2DB22B83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131B74-7662-4737-A011-FDA0BD7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A4F53D-3B5E-43C3-B2CC-820109E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F5134F-2A06-4229-9DC5-305CA03B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9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17ED98-CA3A-4816-BA88-0AA52625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4563B4-6ADC-4CF6-8DB3-A2378956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36E4-6DA5-4E46-BF0C-40627AF64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A9F0-8C19-4F30-A505-7666BA076467}" type="datetimeFigureOut">
              <a:rPr lang="fr-FR" smtClean="0"/>
              <a:t>06/04/2020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479CA-1530-4A2D-816F-28189EEC3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4F6EC-E660-44BA-A69D-F089CB64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3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astai/fastbook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c/fastai-users/fastai-v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laurentprudhon/cours-deeplearning-20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playlist?list=PLyA1G387fKeY8tU-OMP2MTREeaZ5_1Hj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laurentprudhon/cours-deeplearning-2020/blob/master/slides/00_environnement.pptx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laurentprudhon/cours-deeplearning-2020/tree/master/notebooks/pyth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hoto, homme, femme, posant&#10;&#10;Description générée automatiquement">
            <a:extLst>
              <a:ext uri="{FF2B5EF4-FFF2-40B4-BE49-F238E27FC236}">
                <a16:creationId xmlns:a16="http://schemas.microsoft.com/office/drawing/2014/main" id="{3000C081-C7E8-48AE-BE79-EB88FDB3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49"/>
            <a:ext cx="12192000" cy="64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4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557BF95-54F1-479D-B02A-CB108BB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28625"/>
            <a:ext cx="10629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763FE4-8C48-489B-8E0A-14F93BA5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61962"/>
            <a:ext cx="106775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2F4807-774A-4D7D-8E69-CEB6BB03754C}"/>
              </a:ext>
            </a:extLst>
          </p:cNvPr>
          <p:cNvSpPr/>
          <p:nvPr/>
        </p:nvSpPr>
        <p:spPr>
          <a:xfrm>
            <a:off x="7674818" y="1585831"/>
            <a:ext cx="4629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(a-b).abs().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D093F0-7D06-46E2-98D7-0AD4E4C40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1585831"/>
            <a:ext cx="5932734" cy="45930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E04859-D0D5-48E3-BC6B-C983409F995E}"/>
              </a:ext>
            </a:extLst>
          </p:cNvPr>
          <p:cNvSpPr txBox="1"/>
          <p:nvPr/>
        </p:nvSpPr>
        <p:spPr>
          <a:xfrm>
            <a:off x="3566951" y="217420"/>
            <a:ext cx="464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Code vs Maths - Exemple norme 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F6AB8-F79E-47FF-AE79-06D3CF667A46}"/>
              </a:ext>
            </a:extLst>
          </p:cNvPr>
          <p:cNvSpPr txBox="1"/>
          <p:nvPr/>
        </p:nvSpPr>
        <p:spPr>
          <a:xfrm>
            <a:off x="600584" y="1065834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Maths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982E89-8A26-4822-B9CE-EC175E753F08}"/>
              </a:ext>
            </a:extLst>
          </p:cNvPr>
          <p:cNvSpPr txBox="1"/>
          <p:nvPr/>
        </p:nvSpPr>
        <p:spPr>
          <a:xfrm>
            <a:off x="7674818" y="106583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70052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B490E7-663D-4C06-9EB4-743476F4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" y="0"/>
            <a:ext cx="1182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588406-B04C-4AB1-B0A7-3E30D670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90537"/>
            <a:ext cx="10658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79BAB1-7981-4280-A5F7-3144EB55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42912"/>
            <a:ext cx="10648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248443-983C-4E91-A76E-288E042D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500062"/>
            <a:ext cx="106489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4491C2-A567-4053-82F9-F92861C3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" y="0"/>
            <a:ext cx="11562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A26043-1BE6-4022-8C1D-140F47FB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52437"/>
            <a:ext cx="106108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9031EF-D3B9-408B-9DB2-38D5EB0E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66725"/>
            <a:ext cx="10639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33897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Objectifs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Audience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Prérequis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Organisation</a:t>
            </a:r>
            <a:endParaRPr lang="fr-FR" dirty="0"/>
          </a:p>
        </p:txBody>
      </p:sp>
      <p:pic>
        <p:nvPicPr>
          <p:cNvPr id="2050" name="Picture 2" descr="Les salaires des développeurs par langage et niveau d'expérience ...">
            <a:extLst>
              <a:ext uri="{FF2B5EF4-FFF2-40B4-BE49-F238E27FC236}">
                <a16:creationId xmlns:a16="http://schemas.microsoft.com/office/drawing/2014/main" id="{9762D963-C2FB-4701-9099-EFC4A2AD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367" y="124789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2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B2F7BF-DAC2-41EC-8875-BA61B76F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AB932F-F215-4A1E-BCA8-28B2ED1B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6250"/>
            <a:ext cx="10658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8FD419-25C2-49B1-A4A6-F01B125E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215B07-F275-445D-B1F8-2330F22A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33387"/>
            <a:ext cx="106584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9ED8C7-3A58-472A-BF29-1A492A0E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95300"/>
            <a:ext cx="10610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CAC78-77C3-4C49-9A7C-EB64C1FD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90537"/>
            <a:ext cx="10648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EEA334-8281-44C4-A7A5-DBF044C0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9BEFFA-4771-47A9-8D58-CD344F2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81012"/>
            <a:ext cx="10620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C45F-C142-4AB9-8FA0-90DEC6A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81043-4369-4B22-B72A-049357AE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B14C49-62FA-46F1-92B5-2F500E2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1962"/>
            <a:ext cx="106203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7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52907-22F7-4F43-A9B5-ACB5F150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79B31-C905-4D1C-8930-73364C54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A6397-FB6A-488C-9449-26A3FDFE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7200"/>
            <a:ext cx="10648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87DA8B-6205-4FA2-91F8-4FBA56F006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40" y="0"/>
            <a:ext cx="7263460" cy="25259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D0502E-9D6B-48A0-A4EC-6D5C2080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71" y="0"/>
            <a:ext cx="1392269" cy="5588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626A6A-A66C-4D9B-8E82-ACB837848A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351" y="2551926"/>
            <a:ext cx="8806649" cy="35603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DF8694-90E8-44A8-9E0C-A8A2F7CA38E0}"/>
              </a:ext>
            </a:extLst>
          </p:cNvPr>
          <p:cNvSpPr txBox="1"/>
          <p:nvPr/>
        </p:nvSpPr>
        <p:spPr>
          <a:xfrm>
            <a:off x="449803" y="558869"/>
            <a:ext cx="2558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vidéos sont réalisées sur le plan du livre de </a:t>
            </a:r>
          </a:p>
          <a:p>
            <a:r>
              <a:rPr lang="fr-FR" dirty="0"/>
              <a:t>Jeremy Howard et</a:t>
            </a:r>
          </a:p>
          <a:p>
            <a:r>
              <a:rPr lang="fr-FR" dirty="0"/>
              <a:t>Sylvain </a:t>
            </a:r>
            <a:r>
              <a:rPr lang="fr-FR" dirty="0" err="1"/>
              <a:t>Gugger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Achetez le livre dès qu’il sera disponible svp pour soutenir les auteurs !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CF150-119B-43B3-9822-DC87E8932614}"/>
              </a:ext>
            </a:extLst>
          </p:cNvPr>
          <p:cNvSpPr/>
          <p:nvPr/>
        </p:nvSpPr>
        <p:spPr>
          <a:xfrm>
            <a:off x="5855784" y="6138229"/>
            <a:ext cx="527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5"/>
              </a:rPr>
              <a:t>https://github.com/fastai/fastbook</a:t>
            </a:r>
            <a:endParaRPr lang="fr-FR" sz="28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B88B2DF-E336-4A11-9926-163DD366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3" y="3420252"/>
            <a:ext cx="2654422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code in the notebooks and python </a:t>
            </a:r>
            <a:r>
              <a:rPr kumimoji="0" lang="fr-FR" altLang="fr-FR" sz="9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fr-FR" altLang="fr-FR" sz="9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files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covered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by the GPL v3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</a:t>
            </a:r>
            <a:r>
              <a:rPr lang="fr-FR" altLang="fr-FR" sz="1200" b="1" i="1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b="1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remainder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including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markdown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cells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in the notebooks and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prose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not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any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redistribution or change of format or medium,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than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copies of the notebooks 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forking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own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use. No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commercial or broadcast use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allowed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are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materials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freely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available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to help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deep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please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respect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copyright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restrictions.</a:t>
            </a:r>
            <a:endParaRPr kumimoji="0" lang="fr-FR" altLang="fr-FR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88459-AA52-4260-B71B-9F3380B6C38D}"/>
              </a:ext>
            </a:extLst>
          </p:cNvPr>
          <p:cNvSpPr/>
          <p:nvPr/>
        </p:nvSpPr>
        <p:spPr>
          <a:xfrm>
            <a:off x="3840480" y="2643164"/>
            <a:ext cx="2980944" cy="575523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72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8BFA239-16B9-4F26-A78A-CDB2CCCF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42925"/>
            <a:ext cx="10525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63801-E6C6-4D04-B429-A35DC55E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CC7C8-38CD-4869-81D7-83688FCA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E6D9D5-FF65-4FD2-884E-9F67A4AA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47675"/>
            <a:ext cx="106394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2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5DE8A-DABA-4BA7-BF13-598E43BE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059A3-7F43-40A8-B31B-344EA41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0C912-EB74-4647-9856-853CCAE5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19100"/>
            <a:ext cx="10610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9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44049-CC6E-4FC4-A6DB-298A73F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B009B-76ED-4D4C-804C-F20AB355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BDCB68-F0A3-4162-9C7F-86FE43DF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1487"/>
            <a:ext cx="10668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A92FB-D5A7-4975-81D6-FD38E4D3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46C00-72D9-450F-9042-C402F4DB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A47609-A94F-4CF4-8920-70E7DE69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E86FBA-81D8-458B-98C3-D312ADC5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00062"/>
            <a:ext cx="10620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69AADD8-F845-485C-AC08-CA2AA38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04825"/>
            <a:ext cx="106299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805DB4-13D2-4CFC-B8B9-EBFC025B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6725"/>
            <a:ext cx="106203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C74AF3-A5C7-4501-B2E6-FA947836AF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222" y="584775"/>
            <a:ext cx="7623895" cy="6203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E7A57-0888-46E7-9DDB-4656906AD508}"/>
              </a:ext>
            </a:extLst>
          </p:cNvPr>
          <p:cNvSpPr/>
          <p:nvPr/>
        </p:nvSpPr>
        <p:spPr>
          <a:xfrm>
            <a:off x="1882180" y="0"/>
            <a:ext cx="770198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https://forums.fast.ai/c/fastai-users/fastai-v2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992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195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Supports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800" dirty="0">
                <a:hlinkClick r:id="rId2"/>
              </a:rPr>
              <a:t>https://github.com/laurentprudhon/cours-deeplearning-2020</a:t>
            </a:r>
            <a:endParaRPr lang="fr-FR" sz="2800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6F193F-7A71-4EC8-808C-0D182EDD5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44" y="2521285"/>
            <a:ext cx="7672573" cy="39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ECCF0EB-868F-4450-98A7-46868CE5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7637"/>
            <a:ext cx="11782425" cy="6562725"/>
          </a:xfrm>
          <a:prstGeom prst="rect">
            <a:avLst/>
          </a:prstGeom>
        </p:spPr>
      </p:pic>
      <p:pic>
        <p:nvPicPr>
          <p:cNvPr id="3" name="Image 2" descr="Une image contenant personne, homme, intérieur, souriant&#10;&#10;Description générée automatiquement">
            <a:extLst>
              <a:ext uri="{FF2B5EF4-FFF2-40B4-BE49-F238E27FC236}">
                <a16:creationId xmlns:a16="http://schemas.microsoft.com/office/drawing/2014/main" id="{59A06B98-8899-498E-BC7F-D1FD815D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21" y="878144"/>
            <a:ext cx="2550857" cy="2550857"/>
          </a:xfrm>
          <a:prstGeom prst="rect">
            <a:avLst/>
          </a:prstGeom>
        </p:spPr>
      </p:pic>
      <p:pic>
        <p:nvPicPr>
          <p:cNvPr id="6" name="Image 5" descr="Une image contenant personne, homme, extérieur, clôture&#10;&#10;Description générée automatiquement">
            <a:extLst>
              <a:ext uri="{FF2B5EF4-FFF2-40B4-BE49-F238E27FC236}">
                <a16:creationId xmlns:a16="http://schemas.microsoft.com/office/drawing/2014/main" id="{7F888342-9DDB-442D-B861-89965F236F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025" y="3428999"/>
            <a:ext cx="2550857" cy="25478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0B2433-989A-4455-84AA-198ED7DF4B85}"/>
              </a:ext>
            </a:extLst>
          </p:cNvPr>
          <p:cNvSpPr txBox="1"/>
          <p:nvPr/>
        </p:nvSpPr>
        <p:spPr>
          <a:xfrm>
            <a:off x="9170025" y="597689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Sylvain </a:t>
            </a:r>
            <a:r>
              <a:rPr lang="fr-FR" sz="2400" b="1" dirty="0" err="1"/>
              <a:t>Gugger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728425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515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Vidéos / Questions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400" dirty="0">
                <a:hlinkClick r:id="rId2"/>
              </a:rPr>
              <a:t>https://www.youtube.com/playlist?list=PLyA1G387fKeY8tU-OMP2MTREeaZ5_1HjB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48BD8A2-5954-4663-BFAF-7B7B4206F51B}"/>
              </a:ext>
            </a:extLst>
          </p:cNvPr>
          <p:cNvSpPr/>
          <p:nvPr/>
        </p:nvSpPr>
        <p:spPr>
          <a:xfrm>
            <a:off x="8265111" y="4145871"/>
            <a:ext cx="3098348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Une vidéo par session de 1h30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515D5B-5387-43DE-8112-11EA6CC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507749"/>
            <a:ext cx="6730199" cy="37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200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Environnement de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r>
              <a:rPr lang="fr-FR" dirty="0">
                <a:hlinkClick r:id="rId2"/>
              </a:rPr>
              <a:t>https://github.com/laurentprudhon/cours-deeplearning-2020/blob/master/slides/00_environnement.pptx</a:t>
            </a:r>
            <a:endParaRPr lang="fr-FR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18E11F-6613-4A45-8FA4-8DA621B974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1" y="2341350"/>
            <a:ext cx="7010447" cy="415853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9B2DC62-C6BD-4DFE-BE33-E502E6F522C0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38550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3076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Initiation au langage Python</a:t>
            </a:r>
            <a:br>
              <a:rPr lang="fr-FR" sz="4400" dirty="0"/>
            </a:br>
            <a:br>
              <a:rPr lang="fr-FR" sz="2800" dirty="0"/>
            </a:br>
            <a:r>
              <a:rPr lang="fr-FR" sz="2000" dirty="0">
                <a:hlinkClick r:id="rId2"/>
              </a:rPr>
              <a:t>https://github.com/laurentprudhon/cours-deeplearning-2020/tree/master/notebooks/python</a:t>
            </a:r>
            <a:endParaRPr lang="fr-FR" sz="2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437C98-A5E0-43A5-AC59-268C3B47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78" y="2324145"/>
            <a:ext cx="5991225" cy="44291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0FD88CF-D63C-40B5-B2F9-48ED17ED2BDE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583061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408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Aperçu des 4 premières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1 : Introduction au machine </a:t>
            </a:r>
            <a:r>
              <a:rPr lang="fr-FR" sz="2800" dirty="0" err="1"/>
              <a:t>learning</a:t>
            </a:r>
            <a:endParaRPr lang="fr-FR" sz="2800" dirty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Distinguer des chiens et des chats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2 : Un projet de machine </a:t>
            </a:r>
            <a:r>
              <a:rPr lang="fr-FR" sz="2800" dirty="0" err="1"/>
              <a:t>learning</a:t>
            </a:r>
            <a:r>
              <a:rPr lang="fr-FR" sz="2800" dirty="0"/>
              <a:t> de bout en bout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différentes 3 familles d’ours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3 : Créer et entrainer un modèle « from scratch »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des lettres manuscrites</a:t>
            </a:r>
          </a:p>
          <a:p>
            <a:pPr lvl="2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4 : Techniques pour un entrainement efficace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37 espèces de chiens et chats</a:t>
            </a:r>
          </a:p>
          <a:p>
            <a:pPr lvl="2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2191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FE52C8-2643-43C6-AD12-6781ADF7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76250"/>
            <a:ext cx="106489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D3BF33-A8C4-4D01-82AA-4779CF1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28625"/>
            <a:ext cx="106394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B083A4-B907-4D4F-A68A-FA919024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57162"/>
            <a:ext cx="11801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2D46B2-12AE-4FC7-B609-9AE2F87C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7637"/>
            <a:ext cx="118872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F8C3BD-405C-42B8-8501-8CFE81E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42912"/>
            <a:ext cx="106203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6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315</Words>
  <Application>Microsoft Office PowerPoint</Application>
  <PresentationFormat>Grand écran</PresentationFormat>
  <Paragraphs>51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Courier New</vt:lpstr>
      <vt:lpstr>SFMono-Regular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Prud'hon</dc:creator>
  <cp:lastModifiedBy>Laurent Prud'hon</cp:lastModifiedBy>
  <cp:revision>1</cp:revision>
  <dcterms:created xsi:type="dcterms:W3CDTF">2020-04-04T10:05:52Z</dcterms:created>
  <dcterms:modified xsi:type="dcterms:W3CDTF">2020-04-06T20:20:01Z</dcterms:modified>
</cp:coreProperties>
</file>